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1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30C7E-B6E7-48F8-BD38-858D62FE3EEF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AB179EF-695F-4924-8D4C-BFAFFC41040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30C7E-B6E7-48F8-BD38-858D62FE3EEF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179EF-695F-4924-8D4C-BFAFFC4104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30C7E-B6E7-48F8-BD38-858D62FE3EEF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179EF-695F-4924-8D4C-BFAFFC4104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30C7E-B6E7-48F8-BD38-858D62FE3EEF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179EF-695F-4924-8D4C-BFAFFC4104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30C7E-B6E7-48F8-BD38-858D62FE3EEF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179EF-695F-4924-8D4C-BFAFFC41040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30C7E-B6E7-48F8-BD38-858D62FE3EEF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179EF-695F-4924-8D4C-BFAFFC41040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30C7E-B6E7-48F8-BD38-858D62FE3EEF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179EF-695F-4924-8D4C-BFAFFC41040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30C7E-B6E7-48F8-BD38-858D62FE3EEF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179EF-695F-4924-8D4C-BFAFFC4104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30C7E-B6E7-48F8-BD38-858D62FE3EEF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179EF-695F-4924-8D4C-BFAFFC4104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30C7E-B6E7-48F8-BD38-858D62FE3EEF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179EF-695F-4924-8D4C-BFAFFC4104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30C7E-B6E7-48F8-BD38-858D62FE3EEF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179EF-695F-4924-8D4C-BFAFFC4104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C1A30C7E-B6E7-48F8-BD38-858D62FE3EEF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7AB179EF-695F-4924-8D4C-BFAFFC41040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74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0" r:id="rId9"/>
    <p:sldLayoutId id="2147483781" r:id="rId10"/>
    <p:sldLayoutId id="2147483782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6000" b="1" i="1" dirty="0" smtClean="0"/>
              <a:t>Direct and Indirect Pronouns </a:t>
            </a:r>
            <a:endParaRPr lang="en-US" sz="6000" b="1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2514600"/>
            <a:ext cx="8062912" cy="1752600"/>
          </a:xfrm>
        </p:spPr>
        <p:txBody>
          <a:bodyPr/>
          <a:lstStyle/>
          <a:p>
            <a:r>
              <a:rPr lang="en-US" b="1" dirty="0" err="1" smtClean="0"/>
              <a:t>Micayla</a:t>
            </a:r>
            <a:r>
              <a:rPr lang="en-US" b="1" dirty="0" smtClean="0"/>
              <a:t> R. 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577877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8763000" cy="70104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/>
              <a:t>Direct:  		    Indirect: </a:t>
            </a:r>
            <a:endParaRPr lang="en-US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13537742"/>
              </p:ext>
            </p:extLst>
          </p:nvPr>
        </p:nvGraphicFramePr>
        <p:xfrm>
          <a:off x="533400" y="1524002"/>
          <a:ext cx="8229600" cy="502920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828610">
                <a:tc>
                  <a:txBody>
                    <a:bodyPr/>
                    <a:lstStyle/>
                    <a:p>
                      <a:r>
                        <a:rPr lang="en-US" dirty="0" smtClean="0"/>
                        <a:t>Me/</a:t>
                      </a:r>
                      <a:r>
                        <a:rPr lang="en-US" baseline="0" dirty="0" smtClean="0"/>
                        <a:t> M’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Me/</a:t>
                      </a:r>
                      <a:r>
                        <a:rPr lang="en-US" baseline="0" dirty="0" smtClean="0"/>
                        <a:t> M’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</a:t>
                      </a:r>
                      <a:r>
                        <a:rPr lang="en-US" baseline="0" dirty="0" smtClean="0"/>
                        <a:t> m</a:t>
                      </a:r>
                      <a:r>
                        <a:rPr lang="en-US" dirty="0" smtClean="0"/>
                        <a:t>e</a:t>
                      </a:r>
                      <a:endParaRPr lang="en-US" dirty="0"/>
                    </a:p>
                  </a:txBody>
                  <a:tcPr/>
                </a:tc>
              </a:tr>
              <a:tr h="840118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Te</a:t>
                      </a:r>
                      <a:r>
                        <a:rPr lang="en-US" dirty="0" smtClean="0"/>
                        <a:t>/ T’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You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Te</a:t>
                      </a:r>
                      <a:r>
                        <a:rPr lang="en-US" dirty="0" smtClean="0"/>
                        <a:t>/ T’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you </a:t>
                      </a:r>
                      <a:endParaRPr lang="en-US" dirty="0"/>
                    </a:p>
                  </a:txBody>
                  <a:tcPr/>
                </a:tc>
              </a:tr>
              <a:tr h="840118">
                <a:tc>
                  <a:txBody>
                    <a:bodyPr/>
                    <a:lstStyle/>
                    <a:p>
                      <a:r>
                        <a:rPr lang="en-US" dirty="0" smtClean="0"/>
                        <a:t>Le/</a:t>
                      </a:r>
                      <a:r>
                        <a:rPr lang="en-US" baseline="0" dirty="0" smtClean="0"/>
                        <a:t> La/ L’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Him/</a:t>
                      </a:r>
                      <a:r>
                        <a:rPr lang="en-US" baseline="0" dirty="0" smtClean="0"/>
                        <a:t> her/ 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Lui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him/  to her/ to it </a:t>
                      </a:r>
                      <a:endParaRPr lang="en-US" dirty="0"/>
                    </a:p>
                  </a:txBody>
                  <a:tcPr/>
                </a:tc>
              </a:tr>
              <a:tr h="840118">
                <a:tc>
                  <a:txBody>
                    <a:bodyPr/>
                    <a:lstStyle/>
                    <a:p>
                      <a:r>
                        <a:rPr lang="en-US" dirty="0" smtClean="0"/>
                        <a:t>Nous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us</a:t>
                      </a:r>
                      <a:endParaRPr lang="en-US" dirty="0"/>
                    </a:p>
                  </a:txBody>
                  <a:tcPr/>
                </a:tc>
              </a:tr>
              <a:tr h="840118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You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Vous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you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840118">
                <a:tc>
                  <a:txBody>
                    <a:bodyPr/>
                    <a:lstStyle/>
                    <a:p>
                      <a:r>
                        <a:rPr lang="en-US" dirty="0" smtClean="0"/>
                        <a:t>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Leur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them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6" name="Straight Connector 5"/>
          <p:cNvCxnSpPr/>
          <p:nvPr/>
        </p:nvCxnSpPr>
        <p:spPr>
          <a:xfrm>
            <a:off x="4419600" y="1524000"/>
            <a:ext cx="76200" cy="5181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249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16002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When do you place the </a:t>
            </a:r>
            <a:r>
              <a:rPr lang="en-US" b="1" dirty="0"/>
              <a:t>d</a:t>
            </a:r>
            <a:r>
              <a:rPr lang="en-US" b="1" dirty="0" smtClean="0"/>
              <a:t>irect and indirect pronouns?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525963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Direct </a:t>
            </a:r>
            <a:r>
              <a:rPr lang="en-US" dirty="0" smtClean="0"/>
              <a:t>Pronouns: Replace the people or things that </a:t>
            </a:r>
            <a:r>
              <a:rPr lang="en-US" b="1" dirty="0" smtClean="0"/>
              <a:t>receive </a:t>
            </a:r>
            <a:r>
              <a:rPr lang="en-US" dirty="0" smtClean="0"/>
              <a:t>the action of the verb in a sentence.</a:t>
            </a:r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r>
              <a:rPr lang="en-US" dirty="0" smtClean="0"/>
              <a:t>Indirect Pronouns: Replace the people in a sentence </a:t>
            </a:r>
            <a:r>
              <a:rPr lang="en-US" b="1" dirty="0" smtClean="0"/>
              <a:t>to/for whom </a:t>
            </a:r>
            <a:r>
              <a:rPr lang="en-US" dirty="0" smtClean="0"/>
              <a:t>the action of the verb occurs.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900860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/>
          <a:p>
            <a:pPr algn="ctr"/>
            <a:r>
              <a:rPr lang="en-US" b="1" dirty="0" smtClean="0"/>
              <a:t>Explains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14400"/>
            <a:ext cx="8229600" cy="57150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Direct Pronouns: </a:t>
            </a:r>
          </a:p>
          <a:p>
            <a:r>
              <a:rPr lang="en-US" dirty="0" smtClean="0"/>
              <a:t>Il le </a:t>
            </a:r>
            <a:r>
              <a:rPr lang="en-US" dirty="0" err="1" smtClean="0"/>
              <a:t>voit</a:t>
            </a:r>
            <a:r>
              <a:rPr lang="en-US" dirty="0" smtClean="0"/>
              <a:t>. </a:t>
            </a:r>
          </a:p>
          <a:p>
            <a:pPr marL="64008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Indirect Pronouns:</a:t>
            </a:r>
          </a:p>
          <a:p>
            <a:r>
              <a:rPr lang="en-US" dirty="0" smtClean="0"/>
              <a:t>Je </a:t>
            </a:r>
            <a:r>
              <a:rPr lang="en-US" dirty="0" err="1" smtClean="0"/>
              <a:t>lui</a:t>
            </a:r>
            <a:r>
              <a:rPr lang="en-US" dirty="0" smtClean="0"/>
              <a:t> </a:t>
            </a:r>
            <a:r>
              <a:rPr lang="en-US" dirty="0" err="1" smtClean="0"/>
              <a:t>parle</a:t>
            </a:r>
            <a:r>
              <a:rPr lang="en-US" dirty="0" smtClean="0"/>
              <a:t>.</a:t>
            </a:r>
          </a:p>
          <a:p>
            <a:pPr marL="64008" indent="0">
              <a:buNone/>
            </a:pPr>
            <a:endParaRPr lang="en-US" dirty="0" smtClean="0"/>
          </a:p>
          <a:p>
            <a:pPr marL="64008" indent="0">
              <a:buNone/>
            </a:pPr>
            <a:r>
              <a:rPr lang="en-US" dirty="0" err="1" smtClean="0"/>
              <a:t>Imparfait</a:t>
            </a:r>
            <a:endParaRPr lang="en-US" dirty="0" smtClean="0"/>
          </a:p>
          <a:p>
            <a:r>
              <a:rPr lang="en-US" dirty="0" smtClean="0"/>
              <a:t>Il le </a:t>
            </a:r>
            <a:r>
              <a:rPr lang="en-US" dirty="0" err="1" smtClean="0"/>
              <a:t>voyait</a:t>
            </a:r>
            <a:r>
              <a:rPr lang="en-US" dirty="0" smtClean="0"/>
              <a:t>.</a:t>
            </a:r>
          </a:p>
          <a:p>
            <a:r>
              <a:rPr lang="en-US" dirty="0" smtClean="0"/>
              <a:t>Je me </a:t>
            </a:r>
            <a:r>
              <a:rPr lang="en-US" dirty="0" err="1" smtClean="0"/>
              <a:t>parlais</a:t>
            </a:r>
            <a:r>
              <a:rPr lang="en-US" dirty="0"/>
              <a:t>.</a:t>
            </a:r>
            <a:endParaRPr lang="en-US" dirty="0" smtClean="0"/>
          </a:p>
          <a:p>
            <a:pPr marL="64008" indent="0">
              <a:buNone/>
            </a:pPr>
            <a:endParaRPr lang="en-US" dirty="0"/>
          </a:p>
          <a:p>
            <a:pPr marL="64008" indent="0">
              <a:buNone/>
            </a:pPr>
            <a:r>
              <a:rPr lang="en-US" dirty="0"/>
              <a:t>Passé </a:t>
            </a:r>
            <a:r>
              <a:rPr lang="en-US" dirty="0" err="1" smtClean="0"/>
              <a:t>composé</a:t>
            </a:r>
            <a:endParaRPr lang="en-US" dirty="0" smtClean="0"/>
          </a:p>
          <a:p>
            <a:r>
              <a:rPr lang="en-US" dirty="0" smtClean="0"/>
              <a:t>Il </a:t>
            </a:r>
            <a:r>
              <a:rPr lang="en-US" dirty="0" err="1" smtClean="0"/>
              <a:t>l’a</a:t>
            </a:r>
            <a:r>
              <a:rPr lang="en-US" dirty="0" smtClean="0"/>
              <a:t> vu.</a:t>
            </a:r>
          </a:p>
          <a:p>
            <a:r>
              <a:rPr lang="en-US" dirty="0" smtClean="0"/>
              <a:t>Je </a:t>
            </a:r>
            <a:r>
              <a:rPr lang="en-US" dirty="0" err="1" smtClean="0"/>
              <a:t>m’ai</a:t>
            </a:r>
            <a:r>
              <a:rPr lang="en-US" dirty="0" smtClean="0"/>
              <a:t> </a:t>
            </a:r>
            <a:r>
              <a:rPr lang="en-US" dirty="0" err="1" smtClean="0"/>
              <a:t>parlé</a:t>
            </a:r>
            <a:r>
              <a:rPr lang="en-US" dirty="0" smtClean="0"/>
              <a:t>.</a:t>
            </a:r>
          </a:p>
          <a:p>
            <a:pPr marL="64008" indent="0">
              <a:buNone/>
            </a:pPr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52932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Executive.thmx</Template>
  <TotalTime>82</TotalTime>
  <Words>148</Words>
  <Application>Microsoft Office PowerPoint</Application>
  <PresentationFormat>On-screen Show (4:3)</PresentationFormat>
  <Paragraphs>53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Executive</vt:lpstr>
      <vt:lpstr>Direct and Indirect Pronouns </vt:lpstr>
      <vt:lpstr>Direct:        Indirect: </vt:lpstr>
      <vt:lpstr>When do you place the direct and indirect pronouns? </vt:lpstr>
      <vt:lpstr>Explains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Direct and Indirect Pronouns</dc:title>
  <dc:creator>PNHS Student</dc:creator>
  <cp:lastModifiedBy>PNHS Student</cp:lastModifiedBy>
  <cp:revision>13</cp:revision>
  <cp:lastPrinted>2013-01-30T20:29:52Z</cp:lastPrinted>
  <dcterms:created xsi:type="dcterms:W3CDTF">2013-01-29T12:26:46Z</dcterms:created>
  <dcterms:modified xsi:type="dcterms:W3CDTF">2013-01-31T12:24:09Z</dcterms:modified>
</cp:coreProperties>
</file>